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GreenBloom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Bringing Nature to Your Doorstep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Monetization &amp; Pricing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In-App Purchases: Care kits, pots, etc.</a:t>
            </a:r>
          </a:p>
          <a:p>
            <a:r>
              <a:t>Subscription Options: Monthly plant box</a:t>
            </a:r>
          </a:p>
          <a:p>
            <a:r>
              <a:t>Freemium Model: Free basic access with premium features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Expansion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Augmented Reality: Try plants in your space.</a:t>
            </a:r>
          </a:p>
          <a:p>
            <a:r>
              <a:t>2. Event &amp; Corporate Gifting</a:t>
            </a:r>
          </a:p>
          <a:p>
            <a:r>
              <a:t>3. Plant Rental Services for events and decor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Summary: GreenBloom connects people with nature, making plant and flower buying easy, enjoyable, and sustainable.</a:t>
            </a:r>
          </a:p>
          <a:p/>
          <a:p>
            <a:r>
              <a:t>Call to Action: Join GreenBloom and let’s grow together!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Overview of GreenBloom</a:t>
            </a:r>
          </a:p>
          <a:p>
            <a:r>
              <a:t>A mobile app for easy access to plants and flowers.</a:t>
            </a:r>
          </a:p>
          <a:p>
            <a:r>
              <a:t>Market potential and growing demand for indoor plants.</a:t>
            </a:r>
          </a:p>
          <a:p>
            <a:r>
              <a:t>Target Audience: plant enthusiasts, gift buyers, urban dwellers, businesses, and event planners.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Challenges in Current Market:</a:t>
            </a:r>
          </a:p>
          <a:p>
            <a:r>
              <a:t>- Limited access to quality plants</a:t>
            </a:r>
          </a:p>
          <a:p>
            <a:r>
              <a:t>- High maintenance perception for new buyers</a:t>
            </a:r>
          </a:p>
          <a:p>
            <a:r>
              <a:t>- Lack of delivery or plant care support</a:t>
            </a:r>
          </a:p>
          <a:p/>
          <a:p>
            <a:r>
              <a:t>Solution: GreenBloom offers curated plant options with guidance and support.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Easy Plant &amp; Flower Selection</a:t>
            </a:r>
          </a:p>
          <a:p>
            <a:r>
              <a:t>2. Personalized Recommendations</a:t>
            </a:r>
          </a:p>
          <a:p>
            <a:r>
              <a:t>3. Plant Care Guide</a:t>
            </a:r>
          </a:p>
          <a:p>
            <a:r>
              <a:t>4. Delivery &amp; Gifting Options</a:t>
            </a:r>
          </a:p>
          <a:p>
            <a:r>
              <a:t>5. Plant Doctor</a:t>
            </a:r>
          </a:p>
          <a:p>
            <a:r>
              <a:t>6. Community &amp; Learning Hub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User Experience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Browse Products ➔ Select Plant/Flower ➔ View Details ➔ Add to Cart ➔ Checkout &amp; Delivery Options ➔ Receive &amp; Care for Plant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Revenue Streams:</a:t>
            </a:r>
          </a:p>
          <a:p>
            <a:r>
              <a:t>- Direct Sales</a:t>
            </a:r>
          </a:p>
          <a:p>
            <a:r>
              <a:t>- Subscription Service</a:t>
            </a:r>
          </a:p>
          <a:p>
            <a:r>
              <a:t>- Add-On Services</a:t>
            </a:r>
          </a:p>
          <a:p>
            <a:r>
              <a:t>- Affiliate Partnerships</a:t>
            </a:r>
          </a:p>
          <a:p/>
          <a:p>
            <a:r>
              <a:t>Marketing Strategy:</a:t>
            </a:r>
          </a:p>
          <a:p>
            <a:r>
              <a:t>- Social Media, Influencers, Google Ads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Competitors:</a:t>
            </a:r>
          </a:p>
          <a:p>
            <a:r>
              <a:t>Compare GreenBloom to existing apps and local nurseries.</a:t>
            </a:r>
          </a:p>
          <a:p/>
          <a:p>
            <a:r>
              <a:t>Unique Selling Points:</a:t>
            </a:r>
          </a:p>
          <a:p>
            <a:r>
              <a:t>- AI-powered recommendations</a:t>
            </a:r>
          </a:p>
          <a:p>
            <a:r>
              <a:t>- Community-focused features</a:t>
            </a:r>
          </a:p>
          <a:p>
            <a:r>
              <a:t>- Eco-friendly practices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Technology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Frontend: Flutter</a:t>
            </a:r>
          </a:p>
          <a:p>
            <a:r>
              <a:t>Backend: Node.js or Django</a:t>
            </a:r>
          </a:p>
          <a:p>
            <a:r>
              <a:t>Database: Firebase or PostgreSQL</a:t>
            </a:r>
          </a:p>
          <a:p>
            <a:r>
              <a:t>AI Integration: Recommendations and diagnostics</a:t>
            </a:r>
          </a:p>
          <a:p>
            <a:r>
              <a:t>Payment Gateway: Stripe, PayPal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Pre-Launch Campaign: Social media teasers</a:t>
            </a:r>
          </a:p>
          <a:p>
            <a:r>
              <a:t>Launch Day: Influencers, discounts</a:t>
            </a:r>
          </a:p>
          <a:p>
            <a:r>
              <a:t>Post-Launch: User-generated content, seasonal promotions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